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9" r:id="rId6"/>
    <p:sldId id="279" r:id="rId7"/>
    <p:sldId id="278" r:id="rId8"/>
    <p:sldId id="267" r:id="rId9"/>
    <p:sldId id="265" r:id="rId10"/>
    <p:sldId id="271" r:id="rId11"/>
    <p:sldId id="280" r:id="rId12"/>
    <p:sldId id="282" r:id="rId13"/>
    <p:sldId id="283" r:id="rId14"/>
    <p:sldId id="284" r:id="rId15"/>
    <p:sldId id="285" r:id="rId16"/>
    <p:sldId id="288" r:id="rId17"/>
    <p:sldId id="286" r:id="rId18"/>
    <p:sldId id="290" r:id="rId19"/>
    <p:sldId id="28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2" autoAdjust="0"/>
  </p:normalViewPr>
  <p:slideViewPr>
    <p:cSldViewPr>
      <p:cViewPr>
        <p:scale>
          <a:sx n="77" d="100"/>
          <a:sy n="77" d="100"/>
        </p:scale>
        <p:origin x="-116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135729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«Использование мнемотехники в развитии связной речи дошкольников»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5000636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Хроменко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976" y="1412775"/>
            <a:ext cx="6933313" cy="498149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500042"/>
            <a:ext cx="735808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0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285860"/>
            <a:ext cx="764386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785926"/>
            <a:ext cx="721523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Рассматривание таблицы и разбор того, что на ней изображено. 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Осуществляется перекодирование информации, т.е. преобразование из абстрактных символов в образы.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После перекодирования осуществляется пересказ сказки или рассказ по заданной теме.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младших группах с помощью воспитателя, в старших – дети должны уметь самостоятельно.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642918"/>
            <a:ext cx="8429684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Загрузки\o5-tp-algoritm-odevaniya-ziney-odezhdy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928802"/>
            <a:ext cx="4143404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Picture 3" descr="C:\Users\Пользователь\Desktop\4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2643182"/>
            <a:ext cx="4000528" cy="3214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000100" y="500043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отображающие последовательность 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действий.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48872" cy="56267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95410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Проговаривание скороговорок, заучивание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http://nsportal.ru/sites/default/files/2014/02/17/resize-of-25.jpg"/>
          <p:cNvPicPr/>
          <p:nvPr/>
        </p:nvPicPr>
        <p:blipFill>
          <a:blip r:embed="rId3" cstate="screen">
            <a:lum bright="-46000" contrast="69000"/>
          </a:blip>
          <a:srcRect/>
          <a:stretch>
            <a:fillRect/>
          </a:stretch>
        </p:blipFill>
        <p:spPr bwMode="auto">
          <a:xfrm>
            <a:off x="428596" y="2000240"/>
            <a:ext cx="3927380" cy="294092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4944"/>
            <a:ext cx="4214842" cy="32901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</p:txBody>
      </p:sp>
      <p:pic>
        <p:nvPicPr>
          <p:cNvPr id="8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700808"/>
            <a:ext cx="6552728" cy="4320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533144" cy="4896544"/>
          </a:xfrm>
          <a:prstGeom prst="rect">
            <a:avLst/>
          </a:prstGeom>
          <a:solidFill>
            <a:srgbClr val="FFC000"/>
          </a:solidFill>
          <a:ln w="38100"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Пересказ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художественных текстов</a:t>
            </a:r>
          </a:p>
        </p:txBody>
      </p:sp>
      <p:pic>
        <p:nvPicPr>
          <p:cNvPr id="11" name="Picture 3" descr="C:\Users\Пользователь\Desktop\картинки мнемотехника\img9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643050"/>
            <a:ext cx="6984776" cy="460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Схемы составления рассказов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56792"/>
            <a:ext cx="4358858" cy="3158092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3" descr="C:\Users\Пользователь\Desktop\картинки мнемотехника\84882491_large_9772bd3edc59dikie_zhivotnuyerasskazhi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071810"/>
            <a:ext cx="4070256" cy="3286148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868244"/>
            <a:ext cx="4303950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714356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4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85926"/>
            <a:ext cx="8143932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увеличивается круг знаний об окружающем мире;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желание пересказывать тексты, придумывать интересные истории;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интерес к заучиванию стихов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словарный запас выходит на более высокий уровень;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преодолевают робость, застенчивость, учатся свободно держаться перед аудиторией.</a:t>
            </a: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571612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/>
          </a:p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К.Д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Ушинский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429593"/>
            <a:ext cx="72866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 ребёнка каким-нибудь неизвестным ему пяти словам – он будет долго и напрасно мучиться , но свяжите двадцать таких , слов с картинками, и он их усвоит на лету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32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2357430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71435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Что такое мнемотехника ? Её актуальность.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1500175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Мнемотика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искусство запоминания, совокупность приемов и способов, облегчающих запоминание и увеличивающих объём памяти путем образования искусственных ассоциаций.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система методов и приемов, обеспечивающих эффективное запоминание, сохранение и воспроизведение информации.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357562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мнемотехники для дошкольников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785794"/>
            <a:ext cx="85011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очему нужно использовать мнемотехнику в детском саду?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714488"/>
            <a:ext cx="2286016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Неумение согласовывать слова в предложении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1928802"/>
            <a:ext cx="300039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Нарушение звукопроизношения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3786190"/>
            <a:ext cx="2928958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Неспособность правильно регулировать темп и громкость речи.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1928802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Маленький словарный запас.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endCxn id="14" idx="0"/>
          </p:cNvCxnSpPr>
          <p:nvPr/>
        </p:nvCxnSpPr>
        <p:spPr>
          <a:xfrm rot="5400000">
            <a:off x="1821637" y="1250141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 rot="5400000">
            <a:off x="4251323" y="1464455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607983" y="125014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 rot="5400000">
            <a:off x="1768060" y="2196694"/>
            <a:ext cx="2643205" cy="53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643570" y="3786190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chemeClr val="tx1"/>
                </a:solidFill>
              </a:rPr>
              <a:t>Неспособность построить монолог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4607719" y="2250273"/>
            <a:ext cx="250033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Мелкую моторику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4286256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Логическое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514351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Развивает кругозор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4929198"/>
            <a:ext cx="207170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Зрительную и слуховую память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4214818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Воображение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Интерес к обучению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Усидчивость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3143248"/>
            <a:ext cx="185738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Развивает все стороны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392934" y="1607802"/>
            <a:ext cx="282367" cy="63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4338211" y="5162988"/>
            <a:ext cx="366391" cy="470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4056">
            <a:off x="7349010" y="4700859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929586" y="3286124"/>
            <a:ext cx="323762" cy="85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843031">
            <a:off x="7018207" y="1712284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1214414" y="3214686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8273709">
            <a:off x="1963388" y="4825320"/>
            <a:ext cx="359438" cy="667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424810">
            <a:off x="1724933" y="1699165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393273" y="2250273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7" idx="1"/>
            <a:endCxn id="9" idx="3"/>
          </p:cNvCxnSpPr>
          <p:nvPr/>
        </p:nvCxnSpPr>
        <p:spPr>
          <a:xfrm rot="10800000">
            <a:off x="2285984" y="2928935"/>
            <a:ext cx="1357322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3"/>
          </p:cNvCxnSpPr>
          <p:nvPr/>
        </p:nvCxnSpPr>
        <p:spPr>
          <a:xfrm rot="10800000" flipV="1">
            <a:off x="2571736" y="378619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214678" y="414338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893471" y="4036223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3" idx="1"/>
          </p:cNvCxnSpPr>
          <p:nvPr/>
        </p:nvCxnSpPr>
        <p:spPr>
          <a:xfrm>
            <a:off x="5500694" y="378619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7" idx="3"/>
            <a:endCxn id="14" idx="1"/>
          </p:cNvCxnSpPr>
          <p:nvPr/>
        </p:nvCxnSpPr>
        <p:spPr>
          <a:xfrm flipV="1">
            <a:off x="5500694" y="2928934"/>
            <a:ext cx="1214446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4822033" y="2250273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Где можно использовать  </a:t>
            </a:r>
          </a:p>
          <a:p>
            <a:pPr algn="ctr"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643314"/>
            <a:ext cx="2214578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992" y="5214950"/>
            <a:ext cx="278608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 стихов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6380" y="3714752"/>
            <a:ext cx="2857520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отгадывании и загадывании загадок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2214554"/>
            <a:ext cx="250033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обогащения словарного запаса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2285992"/>
            <a:ext cx="24288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обучении составлению рассказов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714480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72132" y="1500174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607455" y="1678769"/>
            <a:ext cx="207170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536281" y="1821645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857488" y="3357562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Схемы служат своеобразным зрительным планом для создания монологов, помогают детям выстраивать: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000372"/>
            <a:ext cx="2571768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рассказа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85918" y="4714884"/>
            <a:ext cx="6000792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Лексико-грамматическую наполняемость рассказа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72066" y="2928934"/>
            <a:ext cx="3714776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Последовательность рассказа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>
            <a:endCxn id="9" idx="0"/>
          </p:cNvCxnSpPr>
          <p:nvPr/>
        </p:nvCxnSpPr>
        <p:spPr>
          <a:xfrm rot="10800000" flipV="1">
            <a:off x="1928794" y="2500306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7" idx="0"/>
          </p:cNvCxnSpPr>
          <p:nvPr/>
        </p:nvCxnSpPr>
        <p:spPr>
          <a:xfrm>
            <a:off x="5214942" y="2500306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3321835" y="3607595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TextBox 5"/>
          <p:cNvSpPr txBox="1"/>
          <p:nvPr/>
        </p:nvSpPr>
        <p:spPr>
          <a:xfrm>
            <a:off x="2571736" y="428604"/>
            <a:ext cx="4429156" cy="1200329"/>
          </a:xfrm>
          <a:prstGeom prst="rect">
            <a:avLst/>
          </a:prstGeom>
          <a:ln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Структура мнемотехники (строится от простого к сложному)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714488"/>
            <a:ext cx="285752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5000636"/>
            <a:ext cx="3143272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МНЕМОТАБЛИЦА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3286124"/>
            <a:ext cx="3000396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928926" y="278605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357818" y="4500570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2751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97718"/>
            <a:ext cx="7718019" cy="524845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516</TotalTime>
  <Words>413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Igor</cp:lastModifiedBy>
  <cp:revision>132</cp:revision>
  <dcterms:modified xsi:type="dcterms:W3CDTF">2023-02-07T04:24:39Z</dcterms:modified>
</cp:coreProperties>
</file>